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57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06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59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31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486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69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65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64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31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96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85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B3BE0-6167-4C08-9014-B4CA93125420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5B61-C44A-4EBE-9442-8B54C2D66D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07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2950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4800" b="1" dirty="0"/>
              <a:t>Dr Rashid Ali Surgery </a:t>
            </a:r>
            <a:br>
              <a:rPr lang="en-GB" sz="4800" b="1" dirty="0"/>
            </a:br>
            <a:r>
              <a:rPr lang="en-GB" sz="4800" b="1" dirty="0"/>
              <a:t>Opening Hours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599531"/>
            <a:ext cx="8136904" cy="4565773"/>
          </a:xfrm>
        </p:spPr>
        <p:txBody>
          <a:bodyPr>
            <a:normAutofit fontScale="25000" lnSpcReduction="20000"/>
          </a:bodyPr>
          <a:lstStyle/>
          <a:p>
            <a:endParaRPr lang="en-GB" sz="4800" dirty="0">
              <a:solidFill>
                <a:schemeClr val="tx1"/>
              </a:solidFill>
            </a:endParaRPr>
          </a:p>
          <a:p>
            <a:r>
              <a:rPr lang="en-GB" sz="4800" dirty="0">
                <a:solidFill>
                  <a:schemeClr val="tx1"/>
                </a:solidFill>
              </a:rPr>
              <a:t>23</a:t>
            </a:r>
            <a:r>
              <a:rPr lang="en-GB" sz="4800" baseline="30000" dirty="0">
                <a:solidFill>
                  <a:schemeClr val="tx1"/>
                </a:solidFill>
              </a:rPr>
              <a:t>rd</a:t>
            </a:r>
            <a:r>
              <a:rPr lang="en-GB" sz="4800" dirty="0">
                <a:solidFill>
                  <a:schemeClr val="tx1"/>
                </a:solidFill>
              </a:rPr>
              <a:t> December 2025: 08:30 – 18:00</a:t>
            </a:r>
          </a:p>
          <a:p>
            <a:r>
              <a:rPr lang="en-GB" sz="4800" dirty="0">
                <a:solidFill>
                  <a:schemeClr val="tx1"/>
                </a:solidFill>
              </a:rPr>
              <a:t>24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2025: 08:30 – 18:00</a:t>
            </a:r>
          </a:p>
          <a:p>
            <a:r>
              <a:rPr lang="en-GB" sz="4800" dirty="0">
                <a:solidFill>
                  <a:schemeClr val="tx1"/>
                </a:solidFill>
              </a:rPr>
              <a:t>25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 : CLOSED</a:t>
            </a:r>
          </a:p>
          <a:p>
            <a:r>
              <a:rPr lang="en-GB" sz="4800" dirty="0">
                <a:solidFill>
                  <a:schemeClr val="tx1"/>
                </a:solidFill>
              </a:rPr>
              <a:t>26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 : CLOSED</a:t>
            </a:r>
          </a:p>
          <a:p>
            <a:r>
              <a:rPr lang="en-GB" sz="4800" dirty="0">
                <a:solidFill>
                  <a:schemeClr val="tx1"/>
                </a:solidFill>
              </a:rPr>
              <a:t>27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 : CLOSED</a:t>
            </a:r>
          </a:p>
          <a:p>
            <a:r>
              <a:rPr lang="en-GB" sz="4800" dirty="0">
                <a:solidFill>
                  <a:schemeClr val="tx1"/>
                </a:solidFill>
              </a:rPr>
              <a:t>28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 : CLOSED</a:t>
            </a:r>
          </a:p>
          <a:p>
            <a:r>
              <a:rPr lang="en-GB" sz="4800" dirty="0">
                <a:solidFill>
                  <a:schemeClr val="tx1"/>
                </a:solidFill>
              </a:rPr>
              <a:t>29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 : 08:30 – 18:00</a:t>
            </a:r>
          </a:p>
          <a:p>
            <a:r>
              <a:rPr lang="en-GB" sz="4800" dirty="0">
                <a:solidFill>
                  <a:schemeClr val="tx1"/>
                </a:solidFill>
              </a:rPr>
              <a:t>30</a:t>
            </a:r>
            <a:r>
              <a:rPr lang="en-GB" sz="4800" baseline="30000" dirty="0">
                <a:solidFill>
                  <a:schemeClr val="tx1"/>
                </a:solidFill>
              </a:rPr>
              <a:t>th</a:t>
            </a:r>
            <a:r>
              <a:rPr lang="en-GB" sz="4800" dirty="0">
                <a:solidFill>
                  <a:schemeClr val="tx1"/>
                </a:solidFill>
              </a:rPr>
              <a:t> December 2025: 08:30 – 18:00</a:t>
            </a:r>
          </a:p>
          <a:p>
            <a:r>
              <a:rPr lang="en-GB" sz="4800" dirty="0">
                <a:solidFill>
                  <a:schemeClr val="tx1"/>
                </a:solidFill>
              </a:rPr>
              <a:t>31st December 2025: 08:30 – 18:00</a:t>
            </a:r>
          </a:p>
          <a:p>
            <a:r>
              <a:rPr lang="en-GB" sz="4800" dirty="0">
                <a:solidFill>
                  <a:schemeClr val="tx1"/>
                </a:solidFill>
              </a:rPr>
              <a:t>1</a:t>
            </a:r>
            <a:r>
              <a:rPr lang="en-GB" sz="4800" baseline="30000" dirty="0">
                <a:solidFill>
                  <a:schemeClr val="tx1"/>
                </a:solidFill>
              </a:rPr>
              <a:t>st</a:t>
            </a:r>
            <a:r>
              <a:rPr lang="en-GB" sz="4800" dirty="0">
                <a:solidFill>
                  <a:schemeClr val="tx1"/>
                </a:solidFill>
              </a:rPr>
              <a:t> January 2026 – Closed </a:t>
            </a:r>
          </a:p>
          <a:p>
            <a:endParaRPr lang="en-GB" b="1" dirty="0">
              <a:solidFill>
                <a:schemeClr val="tx1"/>
              </a:solidFill>
            </a:endParaRPr>
          </a:p>
          <a:p>
            <a:r>
              <a:rPr lang="en-GB" sz="4800" b="1" dirty="0">
                <a:solidFill>
                  <a:schemeClr val="tx1"/>
                </a:solidFill>
              </a:rPr>
              <a:t>Enhanced Access (Out of hours)</a:t>
            </a:r>
          </a:p>
          <a:p>
            <a:r>
              <a:rPr lang="en-GB" sz="4800" b="1" dirty="0"/>
              <a:t>Please dial the surgery telephone number. Calls will be automatically diverted </a:t>
            </a:r>
          </a:p>
          <a:p>
            <a:r>
              <a:rPr lang="en-GB" sz="4800" b="1" dirty="0"/>
              <a:t>to the hub during the times listed below:</a:t>
            </a:r>
          </a:p>
          <a:p>
            <a:endParaRPr lang="en-GB" sz="4800" b="1" dirty="0"/>
          </a:p>
          <a:p>
            <a:r>
              <a:rPr lang="en-GB" sz="4800" b="1" dirty="0"/>
              <a:t>25</a:t>
            </a:r>
            <a:r>
              <a:rPr lang="en-GB" sz="4800" b="1" baseline="30000" dirty="0"/>
              <a:t>th</a:t>
            </a:r>
            <a:r>
              <a:rPr lang="en-GB" sz="4800" b="1" dirty="0"/>
              <a:t> December 2025 - CLOSED</a:t>
            </a:r>
          </a:p>
          <a:p>
            <a:r>
              <a:rPr lang="en-GB" sz="4800" b="1" dirty="0"/>
              <a:t>26</a:t>
            </a:r>
            <a:r>
              <a:rPr lang="en-GB" sz="4800" b="1" baseline="30000" dirty="0"/>
              <a:t>th</a:t>
            </a:r>
            <a:r>
              <a:rPr lang="en-GB" sz="4800" b="1" dirty="0"/>
              <a:t>  December 2025: 10:00 – 12:00</a:t>
            </a:r>
          </a:p>
          <a:p>
            <a:r>
              <a:rPr lang="en-GB" sz="4800" b="1" dirty="0"/>
              <a:t>27</a:t>
            </a:r>
            <a:r>
              <a:rPr lang="en-GB" sz="4800" b="1" baseline="30000" dirty="0"/>
              <a:t>h</a:t>
            </a:r>
            <a:r>
              <a:rPr lang="en-GB" sz="4800" b="1" dirty="0"/>
              <a:t>  December 2025: 10:00 – 12:00</a:t>
            </a:r>
          </a:p>
          <a:p>
            <a:r>
              <a:rPr lang="en-GB" sz="4800" b="1" dirty="0"/>
              <a:t>28</a:t>
            </a:r>
            <a:r>
              <a:rPr lang="en-GB" sz="4800" b="1" baseline="30000" dirty="0"/>
              <a:t>th</a:t>
            </a:r>
            <a:r>
              <a:rPr lang="en-GB" sz="4800" b="1" dirty="0"/>
              <a:t> December 2025: 10:00 – 12:00</a:t>
            </a:r>
          </a:p>
          <a:p>
            <a:r>
              <a:rPr lang="en-GB" sz="4800" b="1" dirty="0"/>
              <a:t>29</a:t>
            </a:r>
            <a:r>
              <a:rPr lang="en-GB" sz="4800" b="1" baseline="30000" dirty="0"/>
              <a:t>th</a:t>
            </a:r>
            <a:r>
              <a:rPr lang="en-GB" sz="4800" b="1" dirty="0"/>
              <a:t> December 2025: 18:00 – 18:30</a:t>
            </a:r>
          </a:p>
          <a:p>
            <a:r>
              <a:rPr lang="en-GB" sz="4800" b="1" dirty="0"/>
              <a:t>30</a:t>
            </a:r>
            <a:r>
              <a:rPr lang="en-GB" sz="4800" b="1" baseline="30000" dirty="0"/>
              <a:t>th</a:t>
            </a:r>
            <a:r>
              <a:rPr lang="en-GB" sz="4800" b="1" dirty="0"/>
              <a:t> December 2025: 18:00 – 18:30</a:t>
            </a:r>
          </a:p>
          <a:p>
            <a:r>
              <a:rPr lang="en-GB" sz="4800" b="1" dirty="0"/>
              <a:t>31</a:t>
            </a:r>
            <a:r>
              <a:rPr lang="en-GB" sz="4800" b="1" baseline="30000" dirty="0"/>
              <a:t>st</a:t>
            </a:r>
            <a:r>
              <a:rPr lang="en-GB" sz="4800" b="1" dirty="0"/>
              <a:t> December 2025: 18:00 – 18:30</a:t>
            </a:r>
          </a:p>
          <a:p>
            <a:r>
              <a:rPr lang="en-GB" sz="4800" b="1" dirty="0"/>
              <a:t>1</a:t>
            </a:r>
            <a:r>
              <a:rPr lang="en-GB" sz="4800" b="1" baseline="30000" dirty="0"/>
              <a:t>st</a:t>
            </a:r>
            <a:r>
              <a:rPr lang="en-GB" sz="4800" b="1" dirty="0"/>
              <a:t>  January 2026: 10:00 – 12:00</a:t>
            </a:r>
            <a:endParaRPr lang="en-GB" sz="4800" dirty="0">
              <a:solidFill>
                <a:schemeClr val="tx1"/>
              </a:solidFill>
            </a:endParaRPr>
          </a:p>
          <a:p>
            <a:r>
              <a:rPr lang="en-GB" sz="4800" dirty="0">
                <a:solidFill>
                  <a:schemeClr val="tx1"/>
                </a:solidFill>
              </a:rPr>
              <a:t>For any </a:t>
            </a:r>
            <a:r>
              <a:rPr lang="en-GB" sz="4800" b="1" dirty="0">
                <a:solidFill>
                  <a:schemeClr val="tx1"/>
                </a:solidFill>
              </a:rPr>
              <a:t>Medical Advice</a:t>
            </a:r>
            <a:r>
              <a:rPr lang="en-GB" sz="4800" dirty="0">
                <a:solidFill>
                  <a:schemeClr val="tx1"/>
                </a:solidFill>
              </a:rPr>
              <a:t>, please call </a:t>
            </a:r>
            <a:r>
              <a:rPr lang="en-GB" sz="4800" b="1" dirty="0">
                <a:solidFill>
                  <a:schemeClr val="tx1"/>
                </a:solidFill>
              </a:rPr>
              <a:t>111 </a:t>
            </a:r>
            <a:r>
              <a:rPr lang="en-GB" sz="4800" dirty="0">
                <a:solidFill>
                  <a:schemeClr val="tx1"/>
                </a:solidFill>
              </a:rPr>
              <a:t>&amp; for any </a:t>
            </a:r>
            <a:r>
              <a:rPr lang="en-GB" sz="4800" b="1" dirty="0">
                <a:solidFill>
                  <a:schemeClr val="tx1"/>
                </a:solidFill>
              </a:rPr>
              <a:t>Medical Emergencies </a:t>
            </a:r>
            <a:r>
              <a:rPr lang="en-GB" sz="4800" dirty="0">
                <a:solidFill>
                  <a:schemeClr val="tx1"/>
                </a:solidFill>
              </a:rPr>
              <a:t>call </a:t>
            </a:r>
            <a:r>
              <a:rPr lang="en-GB" sz="4800" b="1" dirty="0">
                <a:solidFill>
                  <a:schemeClr val="tx1"/>
                </a:solidFill>
              </a:rPr>
              <a:t>999</a:t>
            </a:r>
            <a:r>
              <a:rPr lang="en-GB" sz="4800" dirty="0">
                <a:solidFill>
                  <a:schemeClr val="tx1"/>
                </a:solidFill>
              </a:rPr>
              <a:t>. </a:t>
            </a:r>
          </a:p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AutoShape 2" descr="Image result for christmas tree outl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" y="2175689"/>
            <a:ext cx="2044017" cy="308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Image result for bubbles christmas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459" y="1984612"/>
            <a:ext cx="1944215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27280"/>
            <a:ext cx="1440160" cy="185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237312"/>
            <a:ext cx="84604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Lucida Handwriting" panose="03010101010101010101" pitchFamily="66" charset="0"/>
              </a:rPr>
              <a:t>Merry Christmas from Dr Ali’s Team! </a:t>
            </a:r>
            <a:r>
              <a:rPr lang="en-GB" sz="2800" dirty="0">
                <a:solidFill>
                  <a:schemeClr val="tx1"/>
                </a:solidFill>
                <a:latin typeface="Lucida Handwriting" panose="03010101010101010101" pitchFamily="66" charset="0"/>
                <a:sym typeface="Wingdings" panose="05000000000000000000" pitchFamily="2" charset="2"/>
              </a:rPr>
              <a:t></a:t>
            </a:r>
            <a:endParaRPr lang="en-GB" sz="2800" dirty="0">
              <a:solidFill>
                <a:schemeClr val="tx1"/>
              </a:solidFill>
              <a:latin typeface="Lucida Handwriting" panose="03010101010101010101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85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173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Handwriting</vt:lpstr>
      <vt:lpstr>Office Theme</vt:lpstr>
      <vt:lpstr>Dr Rashid Ali Surgery  Opening Hours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Rashid Ali Surgery Christmas Opening Hours</dc:title>
  <dc:creator>Taylor Zahra (GPCCG)</dc:creator>
  <cp:lastModifiedBy>Patel Kiran (GPCCG)</cp:lastModifiedBy>
  <cp:revision>5</cp:revision>
  <cp:lastPrinted>2025-12-24T11:38:59Z</cp:lastPrinted>
  <dcterms:created xsi:type="dcterms:W3CDTF">2019-12-23T16:52:18Z</dcterms:created>
  <dcterms:modified xsi:type="dcterms:W3CDTF">2025-12-24T12:04:29Z</dcterms:modified>
</cp:coreProperties>
</file>